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62" r:id="rId4"/>
    <p:sldId id="258" r:id="rId5"/>
    <p:sldId id="259"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DE21B-E544-40BD-B4C4-61E865814970}" v="10" dt="2022-03-19T23:52:39.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706" autoAdjust="0"/>
  </p:normalViewPr>
  <p:slideViewPr>
    <p:cSldViewPr snapToGrid="0">
      <p:cViewPr varScale="1">
        <p:scale>
          <a:sx n="77" d="100"/>
          <a:sy n="77" d="100"/>
        </p:scale>
        <p:origin x="1878"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3/19/2022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encoder readings into a radian value. Then position variables are initialized to 0.</a:t>
            </a:r>
          </a:p>
          <a:p>
            <a:r>
              <a:rPr lang="en-US" dirty="0"/>
              <a:t>A Wheel structure was made in order to keep code organized. It inherits the properties of an encoder class and adds some functionality to it: orientation interpretation (left side vs right), and variable storage for position interpretation. Two wheel objects are initialized to keep track of the wheels on the robot</a:t>
            </a:r>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four subsystems for this project is system integration which is essentially setting up the Raspberry Pi and Arduino to communicate with each other. This will be done through I2C, the I2C wiring between the Raspberry Pi and Arduino is shown in the image on the slides. The Raspberry Pi will be sending the Arduino data such as angles or distance away from the blue tape from the camera which the Arduino will interpret and allow the robot to stay within 1 foot from the blue tape. The LCD is another aspect of this subsystem which will be attached to the Raspberry Pi and will display data such as the position of the robot or something such as the angle or distance away from the blue tape this is done so that we are able to display data for debugging without the use of a serial monitor or cable attached to a computer.</a:t>
            </a:r>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288012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3/19/2022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3/19/2022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3/19/2022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3/19/2022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3/19/2022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3/19/2022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3/19/2022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3/19/2022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3/19/2022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jpg"/><Relationship Id="rId5" Type="http://schemas.openxmlformats.org/officeDocument/2006/relationships/image" Target="../media/image1.jpe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SEED Presentation</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Group 6 Wild swans</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3"/>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p:txBody>
          <a:bodyPr/>
          <a:lstStyle/>
          <a:p>
            <a:r>
              <a:rPr lang="en-US" dirty="0"/>
              <a:t>Design a line following robot</a:t>
            </a:r>
          </a:p>
        </p:txBody>
      </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5"/>
          <a:stretch>
            <a:fillRect/>
          </a:stretch>
        </p:blipFill>
        <p:spPr>
          <a:xfrm>
            <a:off x="5493895" y="1075667"/>
            <a:ext cx="6335009" cy="4715533"/>
          </a:xfrm>
          <a:prstGeom prst="rect">
            <a:avLst/>
          </a:prstGeom>
        </p:spPr>
      </p:pic>
      <p:pic>
        <p:nvPicPr>
          <p:cNvPr id="6" name="Recorded Sound">
            <a:hlinkClick r:id="" action="ppaction://media"/>
            <a:extLst>
              <a:ext uri="{FF2B5EF4-FFF2-40B4-BE49-F238E27FC236}">
                <a16:creationId xmlns:a16="http://schemas.microsoft.com/office/drawing/2014/main" id="{8E7346AE-2D8B-4BBD-8AAA-22958B5219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5801" y="5664200"/>
            <a:ext cx="609600" cy="609600"/>
          </a:xfrm>
          <a:prstGeom prst="rect">
            <a:avLst/>
          </a:prstGeom>
        </p:spPr>
      </p:pic>
    </p:spTree>
    <p:extLst>
      <p:ext uri="{BB962C8B-B14F-4D97-AF65-F5344CB8AC3E}">
        <p14:creationId xmlns:p14="http://schemas.microsoft.com/office/powerpoint/2010/main" val="2895540042"/>
      </p:ext>
    </p:extLst>
  </p:cSld>
  <p:clrMapOvr>
    <a:masterClrMapping/>
  </p:clrMapOvr>
  <mc:AlternateContent xmlns:mc="http://schemas.openxmlformats.org/markup-compatibility/2006" xmlns:p14="http://schemas.microsoft.com/office/powerpoint/2010/main">
    <mc:Choice Requires="p14">
      <p:transition spd="slow" p14:dur="2000" advTm="36414"/>
    </mc:Choice>
    <mc:Fallback xmlns="">
      <p:transition spd="slow" advTm="36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p:txBody>
          <a:bodyPr/>
          <a:lstStyle/>
          <a:p>
            <a:r>
              <a:rPr lang="en-US" dirty="0"/>
              <a:t>solution concept</a:t>
            </a:r>
          </a:p>
        </p:txBody>
      </p: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p:txBody>
          <a:bodyPr/>
          <a:lstStyle/>
          <a:p>
            <a:r>
              <a:rPr lang="en-US" dirty="0"/>
              <a:t>Robot with two front wheels run on Arduino</a:t>
            </a:r>
          </a:p>
          <a:p>
            <a:r>
              <a:rPr lang="en-US" dirty="0"/>
              <a:t>Raspberry Pi with computer vision to detect line</a:t>
            </a:r>
          </a:p>
          <a:p>
            <a:r>
              <a:rPr lang="en-US" dirty="0"/>
              <a:t>Communication between Arduino and Raspberry Pi</a:t>
            </a:r>
          </a:p>
        </p:txBody>
      </p:sp>
      <p:pic>
        <p:nvPicPr>
          <p:cNvPr id="4" name="Recorded Sound">
            <a:hlinkClick r:id="" action="ppaction://media"/>
            <a:extLst>
              <a:ext uri="{FF2B5EF4-FFF2-40B4-BE49-F238E27FC236}">
                <a16:creationId xmlns:a16="http://schemas.microsoft.com/office/drawing/2014/main" id="{97C60A36-DF91-4CDC-AEA9-1C45B15C14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5174" y="4991100"/>
            <a:ext cx="609600" cy="609600"/>
          </a:xfrm>
          <a:prstGeom prst="rect">
            <a:avLst/>
          </a:prstGeom>
        </p:spPr>
      </p:pic>
    </p:spTree>
    <p:extLst>
      <p:ext uri="{BB962C8B-B14F-4D97-AF65-F5344CB8AC3E}">
        <p14:creationId xmlns:p14="http://schemas.microsoft.com/office/powerpoint/2010/main" val="1904394335"/>
      </p:ext>
    </p:extLst>
  </p:cSld>
  <p:clrMapOvr>
    <a:masterClrMapping/>
  </p:clrMapOvr>
  <mc:AlternateContent xmlns:mc="http://schemas.openxmlformats.org/markup-compatibility/2006" xmlns:p14="http://schemas.microsoft.com/office/powerpoint/2010/main">
    <mc:Choice Requires="p14">
      <p:transition spd="slow" p14:dur="2000" advTm="17359"/>
    </mc:Choice>
    <mc:Fallback xmlns="">
      <p:transition spd="slow" advTm="17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sp>
        <p:nvSpPr>
          <p:cNvPr id="3" name="Content Placeholder 2">
            <a:extLst>
              <a:ext uri="{FF2B5EF4-FFF2-40B4-BE49-F238E27FC236}">
                <a16:creationId xmlns:a16="http://schemas.microsoft.com/office/drawing/2014/main" id="{8CC27E19-9DEA-47B2-AF7D-0263D2E9C35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p:txBody>
          <a:bodyPr/>
          <a:lstStyle/>
          <a:p>
            <a:r>
              <a:rPr lang="en-US" dirty="0"/>
              <a:t>localization</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p:txBody>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a:p>
            <a:pPr lvl="1"/>
            <a:r>
              <a:rPr lang="en-US" dirty="0"/>
              <a:t>X, Y, Phi, R</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3"/>
          <a:stretch>
            <a:fillRect/>
          </a:stretch>
        </p:blipFill>
        <p:spPr>
          <a:xfrm>
            <a:off x="4848088" y="17219"/>
            <a:ext cx="5509718" cy="4764331"/>
          </a:xfrm>
          <a:prstGeom prst="rect">
            <a:avLst/>
          </a:prstGeom>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4"/>
          <a:stretch>
            <a:fillRect/>
          </a:stretch>
        </p:blipFill>
        <p:spPr>
          <a:xfrm>
            <a:off x="4063932" y="4781550"/>
            <a:ext cx="6524625" cy="2019300"/>
          </a:xfrm>
          <a:prstGeom prst="rect">
            <a:avLst/>
          </a:prstGeom>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p:txBody>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p:txBody>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Shape, circle&#10;&#10;Description automatically generated">
            <a:extLst>
              <a:ext uri="{FF2B5EF4-FFF2-40B4-BE49-F238E27FC236}">
                <a16:creationId xmlns:a16="http://schemas.microsoft.com/office/drawing/2014/main" id="{249FA4D2-4654-4AC9-AD5A-AFA02B6C5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0644" y="1"/>
            <a:ext cx="6021356" cy="3013954"/>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38E378D7-0CC5-40B2-83F6-973E2ED63FD6}"/>
              </a:ext>
            </a:extLst>
          </p:cNvPr>
          <p:cNvPicPr>
            <a:picLocks noChangeAspect="1"/>
          </p:cNvPicPr>
          <p:nvPr/>
        </p:nvPicPr>
        <p:blipFill rotWithShape="1">
          <a:blip r:embed="rId6">
            <a:extLst>
              <a:ext uri="{28A0092B-C50C-407E-A947-70E740481C1C}">
                <a14:useLocalDpi xmlns:a14="http://schemas.microsoft.com/office/drawing/2010/main" val="0"/>
              </a:ext>
            </a:extLst>
          </a:blip>
          <a:srcRect l="394" t="3117" r="27776" b="-1"/>
          <a:stretch/>
        </p:blipFill>
        <p:spPr>
          <a:xfrm>
            <a:off x="3434499" y="3090155"/>
            <a:ext cx="8757501" cy="3480319"/>
          </a:xfrm>
          <a:prstGeom prst="rect">
            <a:avLst/>
          </a:prstGeom>
        </p:spPr>
      </p:pic>
      <p:pic>
        <p:nvPicPr>
          <p:cNvPr id="6" name="CV Slide">
            <a:hlinkClick r:id="" action="ppaction://media"/>
            <a:extLst>
              <a:ext uri="{FF2B5EF4-FFF2-40B4-BE49-F238E27FC236}">
                <a16:creationId xmlns:a16="http://schemas.microsoft.com/office/drawing/2014/main" id="{581B93FA-D104-43B6-8444-FFDE8816B29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5750" y="53975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40782"/>
    </mc:Choice>
    <mc:Fallback xmlns="">
      <p:transition spd="slow" advTm="40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a:t>System integration</a:t>
            </a:r>
            <a:endParaRPr lang="en-US" dirty="0"/>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from Raspberry Pi to Arduino</a:t>
            </a:r>
          </a:p>
          <a:p>
            <a:r>
              <a:rPr lang="en-US" dirty="0"/>
              <a:t>I2C communication</a:t>
            </a:r>
          </a:p>
          <a:p>
            <a:r>
              <a:rPr lang="en-US" dirty="0"/>
              <a:t>Sending angles from the camera or distance</a:t>
            </a:r>
          </a:p>
          <a:p>
            <a:r>
              <a:rPr lang="en-US" dirty="0"/>
              <a:t>LCD to display data such as position or angles</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1421" y="796413"/>
            <a:ext cx="391225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4" name="Video 13">
            <a:hlinkClick r:id="" action="ppaction://media"/>
            <a:extLst>
              <a:ext uri="{FF2B5EF4-FFF2-40B4-BE49-F238E27FC236}">
                <a16:creationId xmlns:a16="http://schemas.microsoft.com/office/drawing/2014/main" id="{88EAA8B4-D875-4DD4-A78D-9692F3F8A11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flipH="1" flipV="1">
            <a:off x="12191999" y="6857999"/>
            <a:ext cx="60959" cy="45719"/>
          </a:xfrm>
          <a:prstGeom prst="rect">
            <a:avLst/>
          </a:prstGeom>
        </p:spPr>
      </p:pic>
    </p:spTree>
    <p:extLst>
      <p:ext uri="{BB962C8B-B14F-4D97-AF65-F5344CB8AC3E}">
        <p14:creationId xmlns:p14="http://schemas.microsoft.com/office/powerpoint/2010/main" val="921304953"/>
      </p:ext>
    </p:extLst>
  </p:cSld>
  <p:clrMapOvr>
    <a:masterClrMapping/>
  </p:clrMapOvr>
  <mc:AlternateContent xmlns:mc="http://schemas.openxmlformats.org/markup-compatibility/2006">
    <mc:Choice xmlns:p14="http://schemas.microsoft.com/office/powerpoint/2010/main" Requires="p14">
      <p:transition spd="slow" p14:dur="2000" advTm="50046"/>
    </mc:Choice>
    <mc:Fallback>
      <p:transition spd="slow" advTm="50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1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140</TotalTime>
  <Words>807</Words>
  <Application>Microsoft Office PowerPoint</Application>
  <PresentationFormat>Widescreen</PresentationFormat>
  <Paragraphs>42</Paragraphs>
  <Slides>7</Slides>
  <Notes>5</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Celestial</vt:lpstr>
      <vt:lpstr>SEED Presentation</vt:lpstr>
      <vt:lpstr>Introduction</vt:lpstr>
      <vt:lpstr>solution concept</vt:lpstr>
      <vt:lpstr>Sim and Control</vt:lpstr>
      <vt:lpstr>localization</vt:lpstr>
      <vt:lpstr>Computer vision</vt:lpstr>
      <vt:lpstr>System integration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josh</cp:lastModifiedBy>
  <cp:revision>9</cp:revision>
  <dcterms:created xsi:type="dcterms:W3CDTF">2022-03-14T03:38:02Z</dcterms:created>
  <dcterms:modified xsi:type="dcterms:W3CDTF">2022-03-19T23:54:40Z</dcterms:modified>
</cp:coreProperties>
</file>